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60" r:id="rId6"/>
    <p:sldId id="261" r:id="rId7"/>
    <p:sldId id="265" r:id="rId8"/>
    <p:sldId id="267" r:id="rId9"/>
    <p:sldId id="262" r:id="rId10"/>
    <p:sldId id="263" r:id="rId11"/>
    <p:sldId id="268" r:id="rId12"/>
  </p:sldIdLst>
  <p:sldSz cx="18288000" cy="10287000"/>
  <p:notesSz cx="6858000" cy="9144000"/>
  <p:embeddedFontLst>
    <p:embeddedFont>
      <p:font typeface="Source Han Sans KR" panose="020B0600000101010101" charset="-127"/>
      <p:regular r:id="rId14"/>
    </p:embeddedFont>
    <p:embeddedFont>
      <p:font typeface="Source Han Sans KR Bold" panose="020B0600000101010101" charset="-127"/>
      <p:regular r:id="rId15"/>
    </p:embeddedFont>
    <p:embeddedFont>
      <p:font typeface="Source Han Sans KR Medium" panose="020B0600000101010101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19285F-CCD8-4ED8-92CE-E4626A08A069}" type="doc">
      <dgm:prSet loTypeId="urn:microsoft.com/office/officeart/2005/8/layout/process1" loCatId="process" qsTypeId="urn:microsoft.com/office/officeart/2005/8/quickstyle/simple5" qsCatId="simple" csTypeId="urn:microsoft.com/office/officeart/2005/8/colors/colorful3" csCatId="colorful" phldr="1"/>
      <dgm:spPr/>
    </dgm:pt>
    <dgm:pt modelId="{A6960DFD-EF46-4533-9E84-5DEE3B4BE21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주제선정 및 유의점 확인</a:t>
          </a:r>
        </a:p>
      </dgm:t>
    </dgm:pt>
    <dgm:pt modelId="{581C5A27-BFC1-4390-A4DE-1A11F42EF71D}" type="parTrans" cxnId="{C548DA07-B705-4BD2-BD12-659C03EE3AA7}">
      <dgm:prSet/>
      <dgm:spPr/>
      <dgm:t>
        <a:bodyPr/>
        <a:lstStyle/>
        <a:p>
          <a:pPr latinLnBrk="1"/>
          <a:endParaRPr lang="ko-KR" altLang="en-US" sz="2000"/>
        </a:p>
      </dgm:t>
    </dgm:pt>
    <dgm:pt modelId="{1D93A86C-BE43-4AF2-9B0F-5A172FE4D1B0}" type="sibTrans" cxnId="{C548DA07-B705-4BD2-BD12-659C03EE3AA7}">
      <dgm:prSet custT="1"/>
      <dgm:spPr/>
      <dgm:t>
        <a:bodyPr/>
        <a:lstStyle/>
        <a:p>
          <a:pPr latinLnBrk="1"/>
          <a:endParaRPr lang="ko-KR" altLang="en-US" sz="2000"/>
        </a:p>
      </dgm:t>
    </dgm:pt>
    <dgm:pt modelId="{14896597-95F3-4EBD-9A3C-BC365B5F63D2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요구사항 </a:t>
          </a:r>
          <a:endParaRPr lang="en-US" altLang="ko-KR" sz="2000" dirty="0"/>
        </a:p>
        <a:p>
          <a:pPr latinLnBrk="1"/>
          <a:r>
            <a:rPr lang="ko-KR" altLang="en-US" sz="2000" dirty="0"/>
            <a:t>설계</a:t>
          </a:r>
        </a:p>
      </dgm:t>
    </dgm:pt>
    <dgm:pt modelId="{D9621A7B-3797-4147-A74A-6DB53BDACDCC}" type="parTrans" cxnId="{511FE37E-EE61-4D00-8D28-F9A0744FFE0A}">
      <dgm:prSet/>
      <dgm:spPr/>
      <dgm:t>
        <a:bodyPr/>
        <a:lstStyle/>
        <a:p>
          <a:pPr latinLnBrk="1"/>
          <a:endParaRPr lang="ko-KR" altLang="en-US" sz="2000"/>
        </a:p>
      </dgm:t>
    </dgm:pt>
    <dgm:pt modelId="{D4D83CFF-549C-4A80-A18C-5820565DCB80}" type="sibTrans" cxnId="{511FE37E-EE61-4D00-8D28-F9A0744FFE0A}">
      <dgm:prSet custT="1"/>
      <dgm:spPr/>
      <dgm:t>
        <a:bodyPr/>
        <a:lstStyle/>
        <a:p>
          <a:pPr latinLnBrk="1"/>
          <a:endParaRPr lang="ko-KR" altLang="en-US" sz="2000"/>
        </a:p>
      </dgm:t>
    </dgm:pt>
    <dgm:pt modelId="{CF0665D7-015A-4AA1-8FCE-333F2782E92F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서비스 연동 테스트</a:t>
          </a:r>
        </a:p>
      </dgm:t>
    </dgm:pt>
    <dgm:pt modelId="{1F1EB6F1-ED27-4619-BFBD-14A9494E700F}" type="parTrans" cxnId="{1FDC376B-F4AD-4301-B48C-9D0CF01D8A9B}">
      <dgm:prSet/>
      <dgm:spPr/>
      <dgm:t>
        <a:bodyPr/>
        <a:lstStyle/>
        <a:p>
          <a:pPr latinLnBrk="1"/>
          <a:endParaRPr lang="ko-KR" altLang="en-US" sz="2000"/>
        </a:p>
      </dgm:t>
    </dgm:pt>
    <dgm:pt modelId="{5B761707-C5F0-4C06-A150-FA33C34054B2}" type="sibTrans" cxnId="{1FDC376B-F4AD-4301-B48C-9D0CF01D8A9B}">
      <dgm:prSet custT="1"/>
      <dgm:spPr/>
      <dgm:t>
        <a:bodyPr/>
        <a:lstStyle/>
        <a:p>
          <a:pPr latinLnBrk="1"/>
          <a:endParaRPr lang="ko-KR" altLang="en-US" sz="2000"/>
        </a:p>
      </dgm:t>
    </dgm:pt>
    <dgm:pt modelId="{C906D987-D8DA-4A0A-895C-B84A366606C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서버 및 </a:t>
          </a:r>
          <a:endParaRPr lang="en-US" altLang="ko-KR" sz="2000" dirty="0"/>
        </a:p>
        <a:p>
          <a:pPr latinLnBrk="1"/>
          <a:r>
            <a:rPr lang="ko-KR" altLang="en-US" sz="2000" dirty="0"/>
            <a:t>클라이언트 </a:t>
          </a:r>
          <a:endParaRPr lang="en-US" altLang="ko-KR" sz="2000" dirty="0"/>
        </a:p>
        <a:p>
          <a:pPr latinLnBrk="1"/>
          <a:r>
            <a:rPr lang="ko-KR" altLang="en-US" sz="2000" dirty="0"/>
            <a:t>구현</a:t>
          </a:r>
        </a:p>
      </dgm:t>
    </dgm:pt>
    <dgm:pt modelId="{9A1E281B-9C2A-486E-9189-A7AB52865F25}" type="parTrans" cxnId="{38B81CA7-2E4E-4067-9CF1-F722C070539D}">
      <dgm:prSet/>
      <dgm:spPr/>
      <dgm:t>
        <a:bodyPr/>
        <a:lstStyle/>
        <a:p>
          <a:pPr latinLnBrk="1"/>
          <a:endParaRPr lang="ko-KR" altLang="en-US" sz="2000"/>
        </a:p>
      </dgm:t>
    </dgm:pt>
    <dgm:pt modelId="{AB3F0514-341A-43C2-932C-13A38980F800}" type="sibTrans" cxnId="{38B81CA7-2E4E-4067-9CF1-F722C070539D}">
      <dgm:prSet custT="1"/>
      <dgm:spPr/>
      <dgm:t>
        <a:bodyPr/>
        <a:lstStyle/>
        <a:p>
          <a:pPr latinLnBrk="1"/>
          <a:endParaRPr lang="ko-KR" altLang="en-US" sz="2000"/>
        </a:p>
      </dgm:t>
    </dgm:pt>
    <dgm:pt modelId="{B9044046-6F8E-4B42-B99B-668D39032C72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서버운영 및 </a:t>
          </a:r>
          <a:endParaRPr lang="en-US" altLang="ko-KR" sz="2000" dirty="0"/>
        </a:p>
        <a:p>
          <a:pPr latinLnBrk="1"/>
          <a:r>
            <a:rPr lang="ko-KR" altLang="en-US" sz="2000" dirty="0"/>
            <a:t>검토</a:t>
          </a:r>
        </a:p>
      </dgm:t>
    </dgm:pt>
    <dgm:pt modelId="{6B898A4F-5F02-4ABC-AF8E-28E9CF140F7E}" type="parTrans" cxnId="{63845A36-C6DB-4FC2-B67E-ED2DCB969D14}">
      <dgm:prSet/>
      <dgm:spPr/>
      <dgm:t>
        <a:bodyPr/>
        <a:lstStyle/>
        <a:p>
          <a:pPr latinLnBrk="1"/>
          <a:endParaRPr lang="ko-KR" altLang="en-US" sz="2000"/>
        </a:p>
      </dgm:t>
    </dgm:pt>
    <dgm:pt modelId="{ABC59FFE-55D0-4813-A974-14936AD1E190}" type="sibTrans" cxnId="{63845A36-C6DB-4FC2-B67E-ED2DCB969D14}">
      <dgm:prSet/>
      <dgm:spPr/>
      <dgm:t>
        <a:bodyPr/>
        <a:lstStyle/>
        <a:p>
          <a:pPr latinLnBrk="1"/>
          <a:endParaRPr lang="ko-KR" altLang="en-US" sz="2000"/>
        </a:p>
      </dgm:t>
    </dgm:pt>
    <dgm:pt modelId="{8AD1009C-C857-4815-AA1A-08C147FD26C3}" type="pres">
      <dgm:prSet presAssocID="{D719285F-CCD8-4ED8-92CE-E4626A08A069}" presName="Name0" presStyleCnt="0">
        <dgm:presLayoutVars>
          <dgm:dir/>
          <dgm:resizeHandles val="exact"/>
        </dgm:presLayoutVars>
      </dgm:prSet>
      <dgm:spPr/>
    </dgm:pt>
    <dgm:pt modelId="{ADFF3240-26DA-412E-9002-0F56D305453D}" type="pres">
      <dgm:prSet presAssocID="{A6960DFD-EF46-4533-9E84-5DEE3B4BE217}" presName="node" presStyleLbl="node1" presStyleIdx="0" presStyleCnt="5">
        <dgm:presLayoutVars>
          <dgm:bulletEnabled val="1"/>
        </dgm:presLayoutVars>
      </dgm:prSet>
      <dgm:spPr/>
    </dgm:pt>
    <dgm:pt modelId="{D14182D7-0ED1-4A6C-BB07-818D549C78ED}" type="pres">
      <dgm:prSet presAssocID="{1D93A86C-BE43-4AF2-9B0F-5A172FE4D1B0}" presName="sibTrans" presStyleLbl="sibTrans2D1" presStyleIdx="0" presStyleCnt="4"/>
      <dgm:spPr/>
    </dgm:pt>
    <dgm:pt modelId="{4913419D-1FE9-4964-9D20-A697F6270CF9}" type="pres">
      <dgm:prSet presAssocID="{1D93A86C-BE43-4AF2-9B0F-5A172FE4D1B0}" presName="connectorText" presStyleLbl="sibTrans2D1" presStyleIdx="0" presStyleCnt="4"/>
      <dgm:spPr/>
    </dgm:pt>
    <dgm:pt modelId="{EC6312A8-FDF2-4E8C-B682-9577B19D4FEF}" type="pres">
      <dgm:prSet presAssocID="{14896597-95F3-4EBD-9A3C-BC365B5F63D2}" presName="node" presStyleLbl="node1" presStyleIdx="1" presStyleCnt="5">
        <dgm:presLayoutVars>
          <dgm:bulletEnabled val="1"/>
        </dgm:presLayoutVars>
      </dgm:prSet>
      <dgm:spPr/>
    </dgm:pt>
    <dgm:pt modelId="{BA2F0C4E-50BA-42D9-AE0D-06C1C19D2DC0}" type="pres">
      <dgm:prSet presAssocID="{D4D83CFF-549C-4A80-A18C-5820565DCB80}" presName="sibTrans" presStyleLbl="sibTrans2D1" presStyleIdx="1" presStyleCnt="4"/>
      <dgm:spPr/>
    </dgm:pt>
    <dgm:pt modelId="{F99B95EE-1F54-410D-8141-27EA7DEA1240}" type="pres">
      <dgm:prSet presAssocID="{D4D83CFF-549C-4A80-A18C-5820565DCB80}" presName="connectorText" presStyleLbl="sibTrans2D1" presStyleIdx="1" presStyleCnt="4"/>
      <dgm:spPr/>
    </dgm:pt>
    <dgm:pt modelId="{53C0DD77-EDB0-47DF-A2A0-926F915DF692}" type="pres">
      <dgm:prSet presAssocID="{C906D987-D8DA-4A0A-895C-B84A366606C7}" presName="node" presStyleLbl="node1" presStyleIdx="2" presStyleCnt="5">
        <dgm:presLayoutVars>
          <dgm:bulletEnabled val="1"/>
        </dgm:presLayoutVars>
      </dgm:prSet>
      <dgm:spPr/>
    </dgm:pt>
    <dgm:pt modelId="{06FB4F39-7D00-44A1-97D6-137FCA9BF1D7}" type="pres">
      <dgm:prSet presAssocID="{AB3F0514-341A-43C2-932C-13A38980F800}" presName="sibTrans" presStyleLbl="sibTrans2D1" presStyleIdx="2" presStyleCnt="4"/>
      <dgm:spPr/>
    </dgm:pt>
    <dgm:pt modelId="{52EECF5B-FAD3-4D91-95ED-70207BD71C04}" type="pres">
      <dgm:prSet presAssocID="{AB3F0514-341A-43C2-932C-13A38980F800}" presName="connectorText" presStyleLbl="sibTrans2D1" presStyleIdx="2" presStyleCnt="4"/>
      <dgm:spPr/>
    </dgm:pt>
    <dgm:pt modelId="{EA1E7F17-0C08-4D2F-918B-E7A3D405F5BC}" type="pres">
      <dgm:prSet presAssocID="{CF0665D7-015A-4AA1-8FCE-333F2782E92F}" presName="node" presStyleLbl="node1" presStyleIdx="3" presStyleCnt="5">
        <dgm:presLayoutVars>
          <dgm:bulletEnabled val="1"/>
        </dgm:presLayoutVars>
      </dgm:prSet>
      <dgm:spPr/>
    </dgm:pt>
    <dgm:pt modelId="{04C8C70B-3CE2-4E5B-AA60-91F2B45BE3CD}" type="pres">
      <dgm:prSet presAssocID="{5B761707-C5F0-4C06-A150-FA33C34054B2}" presName="sibTrans" presStyleLbl="sibTrans2D1" presStyleIdx="3" presStyleCnt="4"/>
      <dgm:spPr/>
    </dgm:pt>
    <dgm:pt modelId="{886AC092-5A66-44CB-B9A9-61C7D8C3C42C}" type="pres">
      <dgm:prSet presAssocID="{5B761707-C5F0-4C06-A150-FA33C34054B2}" presName="connectorText" presStyleLbl="sibTrans2D1" presStyleIdx="3" presStyleCnt="4"/>
      <dgm:spPr/>
    </dgm:pt>
    <dgm:pt modelId="{BDF58D41-1F9F-40C1-8E6D-4536BB02121C}" type="pres">
      <dgm:prSet presAssocID="{B9044046-6F8E-4B42-B99B-668D39032C72}" presName="node" presStyleLbl="node1" presStyleIdx="4" presStyleCnt="5">
        <dgm:presLayoutVars>
          <dgm:bulletEnabled val="1"/>
        </dgm:presLayoutVars>
      </dgm:prSet>
      <dgm:spPr/>
    </dgm:pt>
  </dgm:ptLst>
  <dgm:cxnLst>
    <dgm:cxn modelId="{C548DA07-B705-4BD2-BD12-659C03EE3AA7}" srcId="{D719285F-CCD8-4ED8-92CE-E4626A08A069}" destId="{A6960DFD-EF46-4533-9E84-5DEE3B4BE217}" srcOrd="0" destOrd="0" parTransId="{581C5A27-BFC1-4390-A4DE-1A11F42EF71D}" sibTransId="{1D93A86C-BE43-4AF2-9B0F-5A172FE4D1B0}"/>
    <dgm:cxn modelId="{2D52E80F-9013-4185-A571-C580DC6E5E61}" type="presOf" srcId="{CF0665D7-015A-4AA1-8FCE-333F2782E92F}" destId="{EA1E7F17-0C08-4D2F-918B-E7A3D405F5BC}" srcOrd="0" destOrd="0" presId="urn:microsoft.com/office/officeart/2005/8/layout/process1"/>
    <dgm:cxn modelId="{4577F81A-3196-412B-ABAF-BF2BEAA95452}" type="presOf" srcId="{1D93A86C-BE43-4AF2-9B0F-5A172FE4D1B0}" destId="{D14182D7-0ED1-4A6C-BB07-818D549C78ED}" srcOrd="0" destOrd="0" presId="urn:microsoft.com/office/officeart/2005/8/layout/process1"/>
    <dgm:cxn modelId="{63845A36-C6DB-4FC2-B67E-ED2DCB969D14}" srcId="{D719285F-CCD8-4ED8-92CE-E4626A08A069}" destId="{B9044046-6F8E-4B42-B99B-668D39032C72}" srcOrd="4" destOrd="0" parTransId="{6B898A4F-5F02-4ABC-AF8E-28E9CF140F7E}" sibTransId="{ABC59FFE-55D0-4813-A974-14936AD1E190}"/>
    <dgm:cxn modelId="{CD0DB23E-F223-4109-9107-922B43ACF9E2}" type="presOf" srcId="{D4D83CFF-549C-4A80-A18C-5820565DCB80}" destId="{BA2F0C4E-50BA-42D9-AE0D-06C1C19D2DC0}" srcOrd="0" destOrd="0" presId="urn:microsoft.com/office/officeart/2005/8/layout/process1"/>
    <dgm:cxn modelId="{B7DBF03F-97F4-4CDC-896A-F6A20FFDA113}" type="presOf" srcId="{AB3F0514-341A-43C2-932C-13A38980F800}" destId="{52EECF5B-FAD3-4D91-95ED-70207BD71C04}" srcOrd="1" destOrd="0" presId="urn:microsoft.com/office/officeart/2005/8/layout/process1"/>
    <dgm:cxn modelId="{9FBA935B-7F84-43F1-9720-397C9724DD89}" type="presOf" srcId="{AB3F0514-341A-43C2-932C-13A38980F800}" destId="{06FB4F39-7D00-44A1-97D6-137FCA9BF1D7}" srcOrd="0" destOrd="0" presId="urn:microsoft.com/office/officeart/2005/8/layout/process1"/>
    <dgm:cxn modelId="{2F84FD42-6A23-4A83-995E-7A53E1840AE1}" type="presOf" srcId="{D719285F-CCD8-4ED8-92CE-E4626A08A069}" destId="{8AD1009C-C857-4815-AA1A-08C147FD26C3}" srcOrd="0" destOrd="0" presId="urn:microsoft.com/office/officeart/2005/8/layout/process1"/>
    <dgm:cxn modelId="{1FDC376B-F4AD-4301-B48C-9D0CF01D8A9B}" srcId="{D719285F-CCD8-4ED8-92CE-E4626A08A069}" destId="{CF0665D7-015A-4AA1-8FCE-333F2782E92F}" srcOrd="3" destOrd="0" parTransId="{1F1EB6F1-ED27-4619-BFBD-14A9494E700F}" sibTransId="{5B761707-C5F0-4C06-A150-FA33C34054B2}"/>
    <dgm:cxn modelId="{A4DD7179-BCC5-4A06-878D-C0CADBC310F9}" type="presOf" srcId="{5B761707-C5F0-4C06-A150-FA33C34054B2}" destId="{886AC092-5A66-44CB-B9A9-61C7D8C3C42C}" srcOrd="1" destOrd="0" presId="urn:microsoft.com/office/officeart/2005/8/layout/process1"/>
    <dgm:cxn modelId="{511FE37E-EE61-4D00-8D28-F9A0744FFE0A}" srcId="{D719285F-CCD8-4ED8-92CE-E4626A08A069}" destId="{14896597-95F3-4EBD-9A3C-BC365B5F63D2}" srcOrd="1" destOrd="0" parTransId="{D9621A7B-3797-4147-A74A-6DB53BDACDCC}" sibTransId="{D4D83CFF-549C-4A80-A18C-5820565DCB80}"/>
    <dgm:cxn modelId="{6BD00D9B-5423-4D7A-9EDB-5E3E9634DAB1}" type="presOf" srcId="{1D93A86C-BE43-4AF2-9B0F-5A172FE4D1B0}" destId="{4913419D-1FE9-4964-9D20-A697F6270CF9}" srcOrd="1" destOrd="0" presId="urn:microsoft.com/office/officeart/2005/8/layout/process1"/>
    <dgm:cxn modelId="{7886ED9F-CFC6-4F7F-B9AF-C91687E79CBC}" type="presOf" srcId="{B9044046-6F8E-4B42-B99B-668D39032C72}" destId="{BDF58D41-1F9F-40C1-8E6D-4536BB02121C}" srcOrd="0" destOrd="0" presId="urn:microsoft.com/office/officeart/2005/8/layout/process1"/>
    <dgm:cxn modelId="{38B81CA7-2E4E-4067-9CF1-F722C070539D}" srcId="{D719285F-CCD8-4ED8-92CE-E4626A08A069}" destId="{C906D987-D8DA-4A0A-895C-B84A366606C7}" srcOrd="2" destOrd="0" parTransId="{9A1E281B-9C2A-486E-9189-A7AB52865F25}" sibTransId="{AB3F0514-341A-43C2-932C-13A38980F800}"/>
    <dgm:cxn modelId="{914C10AC-9F7D-4252-9E00-7DE345C4366B}" type="presOf" srcId="{14896597-95F3-4EBD-9A3C-BC365B5F63D2}" destId="{EC6312A8-FDF2-4E8C-B682-9577B19D4FEF}" srcOrd="0" destOrd="0" presId="urn:microsoft.com/office/officeart/2005/8/layout/process1"/>
    <dgm:cxn modelId="{2AC650B5-930A-403D-893F-DA8019AA52F4}" type="presOf" srcId="{C906D987-D8DA-4A0A-895C-B84A366606C7}" destId="{53C0DD77-EDB0-47DF-A2A0-926F915DF692}" srcOrd="0" destOrd="0" presId="urn:microsoft.com/office/officeart/2005/8/layout/process1"/>
    <dgm:cxn modelId="{0D3F09C1-FD0A-43A8-BBD0-780B2E563A98}" type="presOf" srcId="{A6960DFD-EF46-4533-9E84-5DEE3B4BE217}" destId="{ADFF3240-26DA-412E-9002-0F56D305453D}" srcOrd="0" destOrd="0" presId="urn:microsoft.com/office/officeart/2005/8/layout/process1"/>
    <dgm:cxn modelId="{E27642D6-A573-4AC1-87F4-4FDEEECB1FE6}" type="presOf" srcId="{D4D83CFF-549C-4A80-A18C-5820565DCB80}" destId="{F99B95EE-1F54-410D-8141-27EA7DEA1240}" srcOrd="1" destOrd="0" presId="urn:microsoft.com/office/officeart/2005/8/layout/process1"/>
    <dgm:cxn modelId="{455388DA-C072-4E75-8D66-6EFFCF9064FD}" type="presOf" srcId="{5B761707-C5F0-4C06-A150-FA33C34054B2}" destId="{04C8C70B-3CE2-4E5B-AA60-91F2B45BE3CD}" srcOrd="0" destOrd="0" presId="urn:microsoft.com/office/officeart/2005/8/layout/process1"/>
    <dgm:cxn modelId="{0FFC85F0-6C91-4DE9-9F71-76935C9B0685}" type="presParOf" srcId="{8AD1009C-C857-4815-AA1A-08C147FD26C3}" destId="{ADFF3240-26DA-412E-9002-0F56D305453D}" srcOrd="0" destOrd="0" presId="urn:microsoft.com/office/officeart/2005/8/layout/process1"/>
    <dgm:cxn modelId="{7A5F8903-0C72-4D6F-BC6E-CE0953A66D31}" type="presParOf" srcId="{8AD1009C-C857-4815-AA1A-08C147FD26C3}" destId="{D14182D7-0ED1-4A6C-BB07-818D549C78ED}" srcOrd="1" destOrd="0" presId="urn:microsoft.com/office/officeart/2005/8/layout/process1"/>
    <dgm:cxn modelId="{ADFFCC74-8E17-4BF3-9FE7-17AD0C863503}" type="presParOf" srcId="{D14182D7-0ED1-4A6C-BB07-818D549C78ED}" destId="{4913419D-1FE9-4964-9D20-A697F6270CF9}" srcOrd="0" destOrd="0" presId="urn:microsoft.com/office/officeart/2005/8/layout/process1"/>
    <dgm:cxn modelId="{1A6E3509-348D-4543-8083-2F46FEC6D3FA}" type="presParOf" srcId="{8AD1009C-C857-4815-AA1A-08C147FD26C3}" destId="{EC6312A8-FDF2-4E8C-B682-9577B19D4FEF}" srcOrd="2" destOrd="0" presId="urn:microsoft.com/office/officeart/2005/8/layout/process1"/>
    <dgm:cxn modelId="{DA73D6AA-1FB6-4C60-A09A-4AE09543F0DD}" type="presParOf" srcId="{8AD1009C-C857-4815-AA1A-08C147FD26C3}" destId="{BA2F0C4E-50BA-42D9-AE0D-06C1C19D2DC0}" srcOrd="3" destOrd="0" presId="urn:microsoft.com/office/officeart/2005/8/layout/process1"/>
    <dgm:cxn modelId="{B609C2DA-50E5-4AD3-B972-41ECBBBCB376}" type="presParOf" srcId="{BA2F0C4E-50BA-42D9-AE0D-06C1C19D2DC0}" destId="{F99B95EE-1F54-410D-8141-27EA7DEA1240}" srcOrd="0" destOrd="0" presId="urn:microsoft.com/office/officeart/2005/8/layout/process1"/>
    <dgm:cxn modelId="{E61A3875-C56A-44B1-BF01-0C9AE7F6E178}" type="presParOf" srcId="{8AD1009C-C857-4815-AA1A-08C147FD26C3}" destId="{53C0DD77-EDB0-47DF-A2A0-926F915DF692}" srcOrd="4" destOrd="0" presId="urn:microsoft.com/office/officeart/2005/8/layout/process1"/>
    <dgm:cxn modelId="{C064267C-0423-47C4-8022-F0CCBA490524}" type="presParOf" srcId="{8AD1009C-C857-4815-AA1A-08C147FD26C3}" destId="{06FB4F39-7D00-44A1-97D6-137FCA9BF1D7}" srcOrd="5" destOrd="0" presId="urn:microsoft.com/office/officeart/2005/8/layout/process1"/>
    <dgm:cxn modelId="{96BD6413-6BE1-49B8-9786-E5C3A9557215}" type="presParOf" srcId="{06FB4F39-7D00-44A1-97D6-137FCA9BF1D7}" destId="{52EECF5B-FAD3-4D91-95ED-70207BD71C04}" srcOrd="0" destOrd="0" presId="urn:microsoft.com/office/officeart/2005/8/layout/process1"/>
    <dgm:cxn modelId="{8A595512-653C-4783-A88E-A9F34DEE0D61}" type="presParOf" srcId="{8AD1009C-C857-4815-AA1A-08C147FD26C3}" destId="{EA1E7F17-0C08-4D2F-918B-E7A3D405F5BC}" srcOrd="6" destOrd="0" presId="urn:microsoft.com/office/officeart/2005/8/layout/process1"/>
    <dgm:cxn modelId="{30038A7D-0F63-424E-B343-B205B78975A4}" type="presParOf" srcId="{8AD1009C-C857-4815-AA1A-08C147FD26C3}" destId="{04C8C70B-3CE2-4E5B-AA60-91F2B45BE3CD}" srcOrd="7" destOrd="0" presId="urn:microsoft.com/office/officeart/2005/8/layout/process1"/>
    <dgm:cxn modelId="{17F9EAF5-F298-4C98-8FB8-82538198755E}" type="presParOf" srcId="{04C8C70B-3CE2-4E5B-AA60-91F2B45BE3CD}" destId="{886AC092-5A66-44CB-B9A9-61C7D8C3C42C}" srcOrd="0" destOrd="0" presId="urn:microsoft.com/office/officeart/2005/8/layout/process1"/>
    <dgm:cxn modelId="{754247B2-F4FF-4A5E-B51B-88D89A6D12CC}" type="presParOf" srcId="{8AD1009C-C857-4815-AA1A-08C147FD26C3}" destId="{BDF58D41-1F9F-40C1-8E6D-4536BB02121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F3240-26DA-412E-9002-0F56D305453D}">
      <dsp:nvSpPr>
        <dsp:cNvPr id="0" name=""/>
        <dsp:cNvSpPr/>
      </dsp:nvSpPr>
      <dsp:spPr>
        <a:xfrm>
          <a:off x="5647" y="237694"/>
          <a:ext cx="1750687" cy="17782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주제선정 및 유의점 확인</a:t>
          </a:r>
        </a:p>
      </dsp:txBody>
      <dsp:txXfrm>
        <a:off x="56923" y="288970"/>
        <a:ext cx="1648135" cy="1675661"/>
      </dsp:txXfrm>
    </dsp:sp>
    <dsp:sp modelId="{D14182D7-0ED1-4A6C-BB07-818D549C78ED}">
      <dsp:nvSpPr>
        <dsp:cNvPr id="0" name=""/>
        <dsp:cNvSpPr/>
      </dsp:nvSpPr>
      <dsp:spPr>
        <a:xfrm>
          <a:off x="1931404" y="909715"/>
          <a:ext cx="371145" cy="4341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1931404" y="996549"/>
        <a:ext cx="259802" cy="260502"/>
      </dsp:txXfrm>
    </dsp:sp>
    <dsp:sp modelId="{EC6312A8-FDF2-4E8C-B682-9577B19D4FEF}">
      <dsp:nvSpPr>
        <dsp:cNvPr id="0" name=""/>
        <dsp:cNvSpPr/>
      </dsp:nvSpPr>
      <dsp:spPr>
        <a:xfrm>
          <a:off x="2456610" y="237694"/>
          <a:ext cx="1750687" cy="17782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812566"/>
                <a:satOff val="-4220"/>
                <a:lumOff val="-686"/>
                <a:alphaOff val="0"/>
                <a:shade val="51000"/>
                <a:satMod val="130000"/>
              </a:schemeClr>
            </a:gs>
            <a:gs pos="80000">
              <a:schemeClr val="accent3">
                <a:hueOff val="2812566"/>
                <a:satOff val="-4220"/>
                <a:lumOff val="-686"/>
                <a:alphaOff val="0"/>
                <a:shade val="93000"/>
                <a:satMod val="130000"/>
              </a:schemeClr>
            </a:gs>
            <a:gs pos="100000">
              <a:schemeClr val="accent3">
                <a:hueOff val="2812566"/>
                <a:satOff val="-4220"/>
                <a:lumOff val="-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요구사항 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설계</a:t>
          </a:r>
        </a:p>
      </dsp:txBody>
      <dsp:txXfrm>
        <a:off x="2507886" y="288970"/>
        <a:ext cx="1648135" cy="1675661"/>
      </dsp:txXfrm>
    </dsp:sp>
    <dsp:sp modelId="{BA2F0C4E-50BA-42D9-AE0D-06C1C19D2DC0}">
      <dsp:nvSpPr>
        <dsp:cNvPr id="0" name=""/>
        <dsp:cNvSpPr/>
      </dsp:nvSpPr>
      <dsp:spPr>
        <a:xfrm>
          <a:off x="4382367" y="909715"/>
          <a:ext cx="371145" cy="4341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4382367" y="996549"/>
        <a:ext cx="259802" cy="260502"/>
      </dsp:txXfrm>
    </dsp:sp>
    <dsp:sp modelId="{53C0DD77-EDB0-47DF-A2A0-926F915DF692}">
      <dsp:nvSpPr>
        <dsp:cNvPr id="0" name=""/>
        <dsp:cNvSpPr/>
      </dsp:nvSpPr>
      <dsp:spPr>
        <a:xfrm>
          <a:off x="4907573" y="237694"/>
          <a:ext cx="1750687" cy="17782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서버 및 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클라이언트 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구현</a:t>
          </a:r>
        </a:p>
      </dsp:txBody>
      <dsp:txXfrm>
        <a:off x="4958849" y="288970"/>
        <a:ext cx="1648135" cy="1675661"/>
      </dsp:txXfrm>
    </dsp:sp>
    <dsp:sp modelId="{06FB4F39-7D00-44A1-97D6-137FCA9BF1D7}">
      <dsp:nvSpPr>
        <dsp:cNvPr id="0" name=""/>
        <dsp:cNvSpPr/>
      </dsp:nvSpPr>
      <dsp:spPr>
        <a:xfrm>
          <a:off x="6833330" y="909715"/>
          <a:ext cx="371145" cy="4341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6833330" y="996549"/>
        <a:ext cx="259802" cy="260502"/>
      </dsp:txXfrm>
    </dsp:sp>
    <dsp:sp modelId="{EA1E7F17-0C08-4D2F-918B-E7A3D405F5BC}">
      <dsp:nvSpPr>
        <dsp:cNvPr id="0" name=""/>
        <dsp:cNvSpPr/>
      </dsp:nvSpPr>
      <dsp:spPr>
        <a:xfrm>
          <a:off x="7358536" y="237694"/>
          <a:ext cx="1750687" cy="17782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8437698"/>
                <a:satOff val="-12660"/>
                <a:lumOff val="-2059"/>
                <a:alphaOff val="0"/>
                <a:shade val="51000"/>
                <a:satMod val="130000"/>
              </a:schemeClr>
            </a:gs>
            <a:gs pos="80000">
              <a:schemeClr val="accent3">
                <a:hueOff val="8437698"/>
                <a:satOff val="-12660"/>
                <a:lumOff val="-2059"/>
                <a:alphaOff val="0"/>
                <a:shade val="93000"/>
                <a:satMod val="130000"/>
              </a:schemeClr>
            </a:gs>
            <a:gs pos="100000">
              <a:schemeClr val="accent3">
                <a:hueOff val="8437698"/>
                <a:satOff val="-12660"/>
                <a:lumOff val="-20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서비스 연동 테스트</a:t>
          </a:r>
        </a:p>
      </dsp:txBody>
      <dsp:txXfrm>
        <a:off x="7409812" y="288970"/>
        <a:ext cx="1648135" cy="1675661"/>
      </dsp:txXfrm>
    </dsp:sp>
    <dsp:sp modelId="{04C8C70B-3CE2-4E5B-AA60-91F2B45BE3CD}">
      <dsp:nvSpPr>
        <dsp:cNvPr id="0" name=""/>
        <dsp:cNvSpPr/>
      </dsp:nvSpPr>
      <dsp:spPr>
        <a:xfrm>
          <a:off x="9284293" y="909715"/>
          <a:ext cx="371145" cy="4341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9284293" y="996549"/>
        <a:ext cx="259802" cy="260502"/>
      </dsp:txXfrm>
    </dsp:sp>
    <dsp:sp modelId="{BDF58D41-1F9F-40C1-8E6D-4536BB02121C}">
      <dsp:nvSpPr>
        <dsp:cNvPr id="0" name=""/>
        <dsp:cNvSpPr/>
      </dsp:nvSpPr>
      <dsp:spPr>
        <a:xfrm>
          <a:off x="9809499" y="237694"/>
          <a:ext cx="1750687" cy="17782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서버운영 및 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검토</a:t>
          </a:r>
        </a:p>
      </dsp:txBody>
      <dsp:txXfrm>
        <a:off x="9860775" y="288970"/>
        <a:ext cx="1648135" cy="16756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39E13-E627-4DF7-B61F-84CC1919C0D5}" type="datetimeFigureOut">
              <a:rPr lang="ko-KR" altLang="en-US" smtClean="0"/>
              <a:t>2025-02-14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0817A-A4D3-4909-A118-424EBBACA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21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817A-A4D3-4909-A118-424EBBACAF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71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817A-A4D3-4909-A118-424EBBACAF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8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817A-A4D3-4909-A118-424EBBACAF0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461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560" y="5691183"/>
            <a:ext cx="2705926" cy="648515"/>
            <a:chOff x="0" y="0"/>
            <a:chExt cx="712672" cy="170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672" cy="170802"/>
            </a:xfrm>
            <a:custGeom>
              <a:avLst/>
              <a:gdLst/>
              <a:ahLst/>
              <a:cxnLst/>
              <a:rect l="l" t="t" r="r" b="b"/>
              <a:pathLst>
                <a:path w="712672" h="170802">
                  <a:moveTo>
                    <a:pt x="0" y="0"/>
                  </a:moveTo>
                  <a:lnTo>
                    <a:pt x="712672" y="0"/>
                  </a:lnTo>
                  <a:lnTo>
                    <a:pt x="712672" y="170802"/>
                  </a:lnTo>
                  <a:lnTo>
                    <a:pt x="0" y="170802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12672" cy="208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82560" y="6365788"/>
            <a:ext cx="11804840" cy="1343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ko-KR" sz="8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 Team</a:t>
            </a:r>
            <a:r>
              <a:rPr lang="ko-KR" altLang="en-US" sz="8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결과</a:t>
            </a:r>
            <a:endParaRPr lang="en-US" sz="8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82560" y="8019962"/>
            <a:ext cx="819068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React </a:t>
            </a:r>
            <a:r>
              <a:rPr lang="ko-KR" alt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웹 기반의 </a:t>
            </a:r>
            <a:r>
              <a:rPr lang="en-US" altLang="ko-KR" sz="2499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SpringBoot</a:t>
            </a:r>
            <a:r>
              <a:rPr lang="ko-KR" alt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활용한 신발 쇼핑몰 계발</a:t>
            </a:r>
            <a:endParaRPr lang="en-US" sz="2499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468600" y="990600"/>
            <a:ext cx="1790700" cy="342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2025.02.13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8508C-BB75-5D96-CDBB-7D12FE986482}"/>
              </a:ext>
            </a:extLst>
          </p:cNvPr>
          <p:cNvSpPr txBox="1"/>
          <p:nvPr/>
        </p:nvSpPr>
        <p:spPr>
          <a:xfrm>
            <a:off x="11909534" y="8019962"/>
            <a:ext cx="63627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Source Han Sans KR"/>
                <a:ea typeface="Source Han Sans KR"/>
                <a:sym typeface="Source Han Sans KR"/>
              </a:rPr>
              <a:t>이경훈</a:t>
            </a:r>
            <a:r>
              <a:rPr lang="en-US" altLang="ko-KR" sz="2500" dirty="0">
                <a:latin typeface="Source Han Sans KR"/>
                <a:ea typeface="Source Han Sans KR"/>
                <a:sym typeface="Source Han Sans KR"/>
              </a:rPr>
              <a:t> / </a:t>
            </a:r>
            <a:r>
              <a:rPr lang="ko-KR" altLang="en-US" sz="2500" dirty="0">
                <a:latin typeface="Source Han Sans KR"/>
                <a:ea typeface="Source Han Sans KR"/>
                <a:sym typeface="Source Han Sans KR"/>
              </a:rPr>
              <a:t>김경훈 </a:t>
            </a:r>
            <a:r>
              <a:rPr lang="en-US" altLang="ko-KR" sz="2500" dirty="0">
                <a:latin typeface="Source Han Sans KR"/>
                <a:ea typeface="Source Han Sans KR"/>
                <a:sym typeface="Source Han Sans KR"/>
              </a:rPr>
              <a:t>/ </a:t>
            </a:r>
            <a:r>
              <a:rPr lang="ko-KR" altLang="en-US" sz="2500" dirty="0" err="1">
                <a:latin typeface="Source Han Sans KR"/>
                <a:ea typeface="Source Han Sans KR"/>
                <a:sym typeface="Source Han Sans KR"/>
              </a:rPr>
              <a:t>이성남</a:t>
            </a:r>
            <a:r>
              <a:rPr lang="en-US" altLang="ko-KR" sz="2500" dirty="0">
                <a:latin typeface="Source Han Sans KR"/>
                <a:ea typeface="Source Han Sans KR"/>
                <a:sym typeface="Source Han Sans KR"/>
              </a:rPr>
              <a:t> / </a:t>
            </a:r>
            <a:r>
              <a:rPr lang="ko-KR" altLang="en-US" sz="2500" dirty="0" err="1">
                <a:latin typeface="Source Han Sans KR"/>
                <a:ea typeface="Source Han Sans KR"/>
                <a:sym typeface="Source Han Sans KR"/>
              </a:rPr>
              <a:t>오준택</a:t>
            </a:r>
            <a:r>
              <a:rPr lang="en-US" altLang="ko-KR" sz="2500" dirty="0">
                <a:latin typeface="Source Han Sans KR"/>
                <a:ea typeface="Source Han Sans KR"/>
                <a:sym typeface="Source Han Sans KR"/>
              </a:rPr>
              <a:t> / </a:t>
            </a:r>
            <a:r>
              <a:rPr lang="ko-KR" altLang="en-US" sz="2500" dirty="0">
                <a:latin typeface="Source Han Sans KR"/>
                <a:ea typeface="Source Han Sans KR"/>
                <a:sym typeface="Source Han Sans KR"/>
              </a:rPr>
              <a:t>김기호</a:t>
            </a:r>
            <a:endParaRPr lang="ko-KR" altLang="en-US" sz="2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8"/>
          <p:cNvSpPr txBox="1"/>
          <p:nvPr/>
        </p:nvSpPr>
        <p:spPr>
          <a:xfrm>
            <a:off x="457200" y="645253"/>
            <a:ext cx="6592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05</a:t>
            </a: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AFFB4C0D-65FB-C69D-8BC5-E5AB1B961107}"/>
              </a:ext>
            </a:extLst>
          </p:cNvPr>
          <p:cNvSpPr txBox="1"/>
          <p:nvPr/>
        </p:nvSpPr>
        <p:spPr>
          <a:xfrm>
            <a:off x="457200" y="1149045"/>
            <a:ext cx="24880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시연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9484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7632" y="702857"/>
            <a:ext cx="2164168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목차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505201" y="2137828"/>
            <a:ext cx="3124200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b="1" u="none" strike="noStrike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4000" b="1" u="none" strike="noStrike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4000" b="1" u="none" strike="noStrike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</a:t>
            </a:r>
            <a:endParaRPr lang="en-US" sz="4000" b="1" u="none" strike="noStrike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700553" y="2096426"/>
            <a:ext cx="613337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0553" y="3641988"/>
            <a:ext cx="613337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05200" y="3667273"/>
            <a:ext cx="2221832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역할 분담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00553" y="5226400"/>
            <a:ext cx="613337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505200" y="5236394"/>
            <a:ext cx="4114800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700553" y="6767645"/>
            <a:ext cx="613337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05200" y="6759503"/>
            <a:ext cx="2029985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구현 과정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AutoShape 18"/>
          <p:cNvSpPr/>
          <p:nvPr/>
        </p:nvSpPr>
        <p:spPr>
          <a:xfrm flipV="1">
            <a:off x="2410985" y="3162040"/>
            <a:ext cx="6043193" cy="1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 flipV="1">
            <a:off x="2410985" y="4724869"/>
            <a:ext cx="7186193" cy="1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 flipV="1">
            <a:off x="2410985" y="6287697"/>
            <a:ext cx="7719593" cy="1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AutoShape 21"/>
          <p:cNvSpPr/>
          <p:nvPr/>
        </p:nvSpPr>
        <p:spPr>
          <a:xfrm>
            <a:off x="2410985" y="7850526"/>
            <a:ext cx="8557793" cy="9307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28559C5-CFDB-F9A4-AEEE-5D48FC7D788C}"/>
              </a:ext>
            </a:extLst>
          </p:cNvPr>
          <p:cNvSpPr txBox="1"/>
          <p:nvPr/>
        </p:nvSpPr>
        <p:spPr>
          <a:xfrm>
            <a:off x="2700553" y="8275842"/>
            <a:ext cx="613337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05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3D1BD27E-5C87-8435-747F-FA97E3255F51}"/>
              </a:ext>
            </a:extLst>
          </p:cNvPr>
          <p:cNvSpPr txBox="1"/>
          <p:nvPr/>
        </p:nvSpPr>
        <p:spPr>
          <a:xfrm>
            <a:off x="3505200" y="8267700"/>
            <a:ext cx="1267985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8582" y="1214902"/>
            <a:ext cx="368297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8582" y="636182"/>
            <a:ext cx="9640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26443" y="2570317"/>
            <a:ext cx="5432898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주제</a:t>
            </a:r>
            <a:r>
              <a:rPr lang="en-US" altLang="ko-KR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: </a:t>
            </a:r>
            <a:r>
              <a:rPr lang="ko-KR" altLang="en-US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웹 쇼핑몰 홈페이지 제작</a:t>
            </a:r>
            <a:endParaRPr lang="en-US" sz="30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F20A2E-9A3C-FFBE-9A61-B148EDE2BF31}"/>
              </a:ext>
            </a:extLst>
          </p:cNvPr>
          <p:cNvSpPr txBox="1"/>
          <p:nvPr/>
        </p:nvSpPr>
        <p:spPr>
          <a:xfrm>
            <a:off x="426443" y="3296068"/>
            <a:ext cx="6050556" cy="48817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200" b="1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인증 기능</a:t>
            </a:r>
            <a:endParaRPr lang="en-US" altLang="ko-KR" sz="2200" b="1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15901" lvl="1" algn="l">
              <a:lnSpc>
                <a:spcPts val="3200"/>
              </a:lnSpc>
            </a:pPr>
            <a:r>
              <a:rPr lang="ko-KR" altLang="en-US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네이버</a:t>
            </a:r>
            <a:r>
              <a:rPr lang="en-US" altLang="ko-KR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구글 </a:t>
            </a:r>
            <a:r>
              <a:rPr lang="en-US" altLang="ko-KR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Oauth</a:t>
            </a:r>
            <a:r>
              <a:rPr lang="ko-KR" altLang="en-US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활용한 간편 로그인</a:t>
            </a:r>
            <a:endParaRPr lang="en-US" altLang="ko-KR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200" b="1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상품 관리</a:t>
            </a:r>
            <a:endParaRPr lang="en-US" altLang="ko-KR" sz="2200" b="1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15901" lvl="1" algn="l">
              <a:lnSpc>
                <a:spcPts val="3200"/>
              </a:lnSpc>
            </a:pPr>
            <a:r>
              <a:rPr lang="ko-KR" altLang="en-US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판매자가 회원에게 판매할 상품을 관리</a:t>
            </a:r>
            <a:endParaRPr lang="en-US" altLang="ko-KR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200" b="1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주문 시스템</a:t>
            </a:r>
            <a:endParaRPr lang="en-US" altLang="ko-KR" sz="2200" b="1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15901" lvl="1" algn="l">
              <a:lnSpc>
                <a:spcPts val="3200"/>
              </a:lnSpc>
            </a:pPr>
            <a:r>
              <a:rPr lang="ko-KR" altLang="en-US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회원이 구매하고자 하는 상품을 판매자로부터 구매</a:t>
            </a:r>
            <a:endParaRPr lang="en-US" altLang="ko-KR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200" b="1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결제 시스템</a:t>
            </a:r>
            <a:endParaRPr lang="en-US" altLang="ko-KR" sz="2200" b="1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15901" lvl="1" algn="l">
              <a:lnSpc>
                <a:spcPts val="3200"/>
              </a:lnSpc>
            </a:pPr>
            <a:r>
              <a:rPr lang="ko-KR" altLang="en-US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상품 구매 시 </a:t>
            </a:r>
            <a:r>
              <a:rPr lang="en-US" altLang="ko-KR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Toss Api </a:t>
            </a:r>
            <a:r>
              <a:rPr lang="ko-KR" altLang="en-US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활용한 간편 결제 시스템</a:t>
            </a:r>
            <a:endParaRPr lang="en-US" altLang="ko-KR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200" b="1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찜 리스트</a:t>
            </a:r>
            <a:endParaRPr lang="en-US" altLang="ko-KR" sz="2200" b="1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15901" lvl="1" algn="l">
              <a:lnSpc>
                <a:spcPts val="3200"/>
              </a:lnSpc>
            </a:pPr>
            <a:r>
              <a:rPr lang="ko-KR" altLang="en-US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회원이 나중에 구매하고 싶은 상품을 기록해 놓는 기능</a:t>
            </a:r>
            <a:endParaRPr lang="en-US" altLang="ko-KR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200" b="1" dirty="0">
                <a:solidFill>
                  <a:schemeClr val="tx1">
                    <a:alpha val="60000"/>
                  </a:scheme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배송지 관리</a:t>
            </a:r>
            <a:endParaRPr lang="en-US" altLang="ko-KR" sz="2200" b="1" u="none" strike="noStrike" dirty="0">
              <a:solidFill>
                <a:schemeClr val="tx1">
                  <a:alpha val="60000"/>
                </a:scheme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15901" lvl="1" algn="l">
              <a:lnSpc>
                <a:spcPts val="3200"/>
              </a:lnSpc>
            </a:pPr>
            <a:r>
              <a:rPr lang="ko-KR" altLang="en-US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사용자가 원하는 배송지를 추가하고 수정 및 삭제하는 기능</a:t>
            </a:r>
            <a:endParaRPr lang="en-US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8FD31770-7FA9-82D0-76A9-DB87D1C30898}"/>
              </a:ext>
            </a:extLst>
          </p:cNvPr>
          <p:cNvSpPr txBox="1"/>
          <p:nvPr/>
        </p:nvSpPr>
        <p:spPr>
          <a:xfrm>
            <a:off x="9051235" y="2640496"/>
            <a:ext cx="182880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 배경</a:t>
            </a:r>
            <a:endParaRPr lang="en-US" sz="30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272F6-4579-4A99-B05B-AEDEDD83112E}"/>
              </a:ext>
            </a:extLst>
          </p:cNvPr>
          <p:cNvSpPr txBox="1"/>
          <p:nvPr/>
        </p:nvSpPr>
        <p:spPr>
          <a:xfrm>
            <a:off x="9106463" y="3233999"/>
            <a:ext cx="8936372" cy="2426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3200"/>
              </a:lnSpc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쇼핑몰은 온라인에서 제품을 판매하고 구매하는 대표적인 웹 애플리케이션 중 하나입니다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웹 개발을 학습하면서 다양한 기능을 종합적으로 활용할 수 있는 프로젝트를 구상하던 중 쇼핑몰이 가장 적합한 주제라고 판단했습니다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215901" lvl="1" algn="l">
              <a:lnSpc>
                <a:spcPts val="3200"/>
              </a:lnSpc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쇼핑몰 개발을 통해서 사용자 인증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 연동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API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활용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결제 시스템 등 실무에서 활용되는 핵심 기능을 익힐 수 있으며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이를 통해 전반적인 웹 개발 역량을 강화할 수 있을 것이라 생각했습니다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B824DE7A-8425-0D0A-D4D3-E41FAA45C767}"/>
              </a:ext>
            </a:extLst>
          </p:cNvPr>
          <p:cNvSpPr txBox="1"/>
          <p:nvPr/>
        </p:nvSpPr>
        <p:spPr>
          <a:xfrm>
            <a:off x="6267261" y="6464153"/>
            <a:ext cx="182880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 계획</a:t>
            </a:r>
            <a:endParaRPr lang="en-US" sz="30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DD006FC5-FBFB-2DD0-83CF-AE713B2D5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5125735"/>
              </p:ext>
            </p:extLst>
          </p:nvPr>
        </p:nvGraphicFramePr>
        <p:xfrm>
          <a:off x="6476999" y="7057656"/>
          <a:ext cx="11565835" cy="2253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8582" y="1214902"/>
            <a:ext cx="368297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8582" y="636182"/>
            <a:ext cx="9640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5895" y="2577834"/>
            <a:ext cx="18288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기대효과</a:t>
            </a:r>
            <a:endParaRPr lang="en-US" sz="30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7" name="AutoShape 21">
            <a:extLst>
              <a:ext uri="{FF2B5EF4-FFF2-40B4-BE49-F238E27FC236}">
                <a16:creationId xmlns:a16="http://schemas.microsoft.com/office/drawing/2014/main" id="{5418CAEF-9842-3D25-D8F1-F23C61B6970E}"/>
              </a:ext>
            </a:extLst>
          </p:cNvPr>
          <p:cNvSpPr/>
          <p:nvPr/>
        </p:nvSpPr>
        <p:spPr>
          <a:xfrm flipH="1" flipV="1">
            <a:off x="7772400" y="1174573"/>
            <a:ext cx="0" cy="814079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9" name="그림 18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D0EC7B94-570B-F04A-5C93-32852AA089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456" y="1112456"/>
            <a:ext cx="1260270" cy="1260270"/>
          </a:xfrm>
          <a:prstGeom prst="rect">
            <a:avLst/>
          </a:prstGeom>
        </p:spPr>
      </p:pic>
      <p:sp>
        <p:nvSpPr>
          <p:cNvPr id="22" name="TextBox 12">
            <a:extLst>
              <a:ext uri="{FF2B5EF4-FFF2-40B4-BE49-F238E27FC236}">
                <a16:creationId xmlns:a16="http://schemas.microsoft.com/office/drawing/2014/main" id="{3739B85D-7A64-3442-05ED-C4B50AFA2DB9}"/>
              </a:ext>
            </a:extLst>
          </p:cNvPr>
          <p:cNvSpPr txBox="1"/>
          <p:nvPr/>
        </p:nvSpPr>
        <p:spPr>
          <a:xfrm>
            <a:off x="8195456" y="374201"/>
            <a:ext cx="1381605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툴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CA865D78-3C87-094B-D1F7-344CAA808AA6}"/>
              </a:ext>
            </a:extLst>
          </p:cNvPr>
          <p:cNvSpPr txBox="1"/>
          <p:nvPr/>
        </p:nvSpPr>
        <p:spPr>
          <a:xfrm>
            <a:off x="8134788" y="2973335"/>
            <a:ext cx="1776209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라이브러리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40059056-5614-A18F-094E-6053B3BFAEDB}"/>
              </a:ext>
            </a:extLst>
          </p:cNvPr>
          <p:cNvSpPr txBox="1"/>
          <p:nvPr/>
        </p:nvSpPr>
        <p:spPr>
          <a:xfrm>
            <a:off x="8195456" y="6940237"/>
            <a:ext cx="2446245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베이스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32" name="그림 31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A361F0DB-5E19-D2DA-5B99-549A3C1D4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86" y="7492571"/>
            <a:ext cx="1699042" cy="1699042"/>
          </a:xfrm>
          <a:prstGeom prst="rect">
            <a:avLst/>
          </a:prstGeom>
        </p:spPr>
      </p:pic>
      <p:sp>
        <p:nvSpPr>
          <p:cNvPr id="35" name="AutoShape 21">
            <a:extLst>
              <a:ext uri="{FF2B5EF4-FFF2-40B4-BE49-F238E27FC236}">
                <a16:creationId xmlns:a16="http://schemas.microsoft.com/office/drawing/2014/main" id="{E49C6CE1-B18A-9502-66FA-42F1789DF339}"/>
              </a:ext>
            </a:extLst>
          </p:cNvPr>
          <p:cNvSpPr/>
          <p:nvPr/>
        </p:nvSpPr>
        <p:spPr>
          <a:xfrm flipV="1">
            <a:off x="8034573" y="2763686"/>
            <a:ext cx="9725023" cy="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21">
            <a:extLst>
              <a:ext uri="{FF2B5EF4-FFF2-40B4-BE49-F238E27FC236}">
                <a16:creationId xmlns:a16="http://schemas.microsoft.com/office/drawing/2014/main" id="{6D57FEF9-4A25-FB46-DE78-0E7ECD2715BB}"/>
              </a:ext>
            </a:extLst>
          </p:cNvPr>
          <p:cNvSpPr/>
          <p:nvPr/>
        </p:nvSpPr>
        <p:spPr>
          <a:xfrm flipV="1">
            <a:off x="8182542" y="6591300"/>
            <a:ext cx="9725023" cy="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id="{F9D01A5A-2B67-1119-2637-3FB578EBF683}"/>
              </a:ext>
            </a:extLst>
          </p:cNvPr>
          <p:cNvSpPr txBox="1"/>
          <p:nvPr/>
        </p:nvSpPr>
        <p:spPr>
          <a:xfrm>
            <a:off x="12559705" y="6946329"/>
            <a:ext cx="1556684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 관리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C6747A74-A12C-548E-6EC1-7D26BD193D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4655" y="7766606"/>
            <a:ext cx="1693155" cy="1693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0A3D5-038F-775B-5F6D-E75961FD2EE3}"/>
              </a:ext>
            </a:extLst>
          </p:cNvPr>
          <p:cNvSpPr txBox="1"/>
          <p:nvPr/>
        </p:nvSpPr>
        <p:spPr>
          <a:xfrm>
            <a:off x="281511" y="3178094"/>
            <a:ext cx="7028807" cy="52987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실무 경험 축적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쇼핑몰은 실제 운영 가능한 형태의 프로젝트로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이를 통해 개발 실력을 실질적으로 향상시킬 수 있습니다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endParaRPr lang="en-US" altLang="ko-KR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다양한 기술 스택 적용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2000" u="none" strike="noStrike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백엔드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u="none" strike="noStrike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프론트엔드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데이터베이스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배포까지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전체 개발 프로세스를 경험할 수 있습니다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협업 및 확장성 고려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프로젝트를 진행하면서 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Git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을 활용한 코드 관리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모듈화된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개발 방식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Api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설계 등을 적용하여 협업과 유지보수를 고려한 개발 방식을 익힐 수 있습니다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 경험 향상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: UI/UX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디자인을 적용하여 사용자 친화적인 쇼핑몰을 개발하고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검색 및 추천 기능 등을 추가하여 실제 쇼핑몰과 유사한 환경을 조성할 수 있습니다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8" name="그림 7" descr="그래픽, 로고, 폰트, 클립아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B116902-1772-977C-C907-C96F87F1D0E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763" y="3350417"/>
            <a:ext cx="2264230" cy="1698172"/>
          </a:xfrm>
          <a:prstGeom prst="rect">
            <a:avLst/>
          </a:prstGeom>
        </p:spPr>
      </p:pic>
      <p:pic>
        <p:nvPicPr>
          <p:cNvPr id="13" name="그림 12" descr="폰트, 그래픽, 로고, 그래픽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AB3CD86-74A4-2117-1E65-1D1D8D8333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934" y="3592391"/>
            <a:ext cx="2547359" cy="1337364"/>
          </a:xfrm>
          <a:prstGeom prst="rect">
            <a:avLst/>
          </a:prstGeom>
        </p:spPr>
      </p:pic>
      <p:pic>
        <p:nvPicPr>
          <p:cNvPr id="15" name="그림 14" descr="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04C51AF-AB61-696B-2201-965F0FBC497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9" t="12469" r="28838" b="16219"/>
          <a:stretch/>
        </p:blipFill>
        <p:spPr>
          <a:xfrm>
            <a:off x="12834654" y="3142340"/>
            <a:ext cx="1905023" cy="1911740"/>
          </a:xfrm>
          <a:prstGeom prst="rect">
            <a:avLst/>
          </a:prstGeom>
        </p:spPr>
      </p:pic>
      <p:pic>
        <p:nvPicPr>
          <p:cNvPr id="18" name="그림 17" descr="폰트, 그래픽, 로고, 상징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9FC8F9E-AED4-8DBE-9805-248973C6817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13" t="28322" r="12346" b="26815"/>
          <a:stretch/>
        </p:blipFill>
        <p:spPr>
          <a:xfrm>
            <a:off x="14739678" y="3597383"/>
            <a:ext cx="3019918" cy="1023045"/>
          </a:xfrm>
          <a:prstGeom prst="rect">
            <a:avLst/>
          </a:prstGeom>
        </p:spPr>
      </p:pic>
      <p:pic>
        <p:nvPicPr>
          <p:cNvPr id="24" name="그림 23" descr="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7E06479-76EF-94DF-FD32-C1E262659480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28" t="32273" r="8370" b="32202"/>
          <a:stretch/>
        </p:blipFill>
        <p:spPr>
          <a:xfrm>
            <a:off x="8131431" y="5331624"/>
            <a:ext cx="5736970" cy="806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87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296187" y="3982281"/>
            <a:ext cx="789689" cy="844998"/>
          </a:xfrm>
          <a:custGeom>
            <a:avLst/>
            <a:gdLst/>
            <a:ahLst/>
            <a:cxnLst/>
            <a:rect l="l" t="t" r="r" b="b"/>
            <a:pathLst>
              <a:path w="789689" h="844998">
                <a:moveTo>
                  <a:pt x="0" y="0"/>
                </a:moveTo>
                <a:lnTo>
                  <a:pt x="789690" y="0"/>
                </a:lnTo>
                <a:lnTo>
                  <a:pt x="789690" y="844998"/>
                </a:lnTo>
                <a:lnTo>
                  <a:pt x="0" y="844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788582" y="1214902"/>
            <a:ext cx="251460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역할 분담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88582" y="636182"/>
            <a:ext cx="506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02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4AB586A2-74C1-1573-5EE8-4487CBDB3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4459365"/>
              </p:ext>
            </p:extLst>
          </p:nvPr>
        </p:nvGraphicFramePr>
        <p:xfrm>
          <a:off x="699089" y="2947606"/>
          <a:ext cx="16889817" cy="554869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945218">
                  <a:extLst>
                    <a:ext uri="{9D8B030D-6E8A-4147-A177-3AD203B41FA5}">
                      <a16:colId xmlns:a16="http://schemas.microsoft.com/office/drawing/2014/main" val="357995898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233745945"/>
                    </a:ext>
                  </a:extLst>
                </a:gridCol>
                <a:gridCol w="10667999">
                  <a:extLst>
                    <a:ext uri="{9D8B030D-6E8A-4147-A177-3AD203B41FA5}">
                      <a16:colId xmlns:a16="http://schemas.microsoft.com/office/drawing/2014/main" val="3814958672"/>
                    </a:ext>
                  </a:extLst>
                </a:gridCol>
              </a:tblGrid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성명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담당업무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464783"/>
                  </a:ext>
                </a:extLst>
              </a:tr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이경훈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조 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dirty="0"/>
                        <a:t>프로젝트 총괄</a:t>
                      </a:r>
                      <a:r>
                        <a:rPr lang="en-US" altLang="ko-KR" sz="2500" dirty="0"/>
                        <a:t>, </a:t>
                      </a:r>
                      <a:r>
                        <a:rPr lang="ko-KR" altLang="en-US" sz="2500" dirty="0" err="1"/>
                        <a:t>풀스택</a:t>
                      </a:r>
                      <a:r>
                        <a:rPr lang="ko-KR" altLang="en-US" sz="2500" dirty="0"/>
                        <a:t>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697172"/>
                  </a:ext>
                </a:extLst>
              </a:tr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김경훈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조 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dirty="0"/>
                        <a:t>데이터베이스 설계 및 </a:t>
                      </a:r>
                      <a:r>
                        <a:rPr lang="ko-KR" altLang="en-US" sz="2500" dirty="0" err="1"/>
                        <a:t>백엔드</a:t>
                      </a:r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344161"/>
                  </a:ext>
                </a:extLst>
              </a:tr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/>
                        <a:t>이성남</a:t>
                      </a:r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조 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dirty="0"/>
                        <a:t>데이터베이스 설계 및 </a:t>
                      </a:r>
                      <a:r>
                        <a:rPr lang="ko-KR" altLang="en-US" sz="2500" dirty="0" err="1"/>
                        <a:t>백엔드</a:t>
                      </a:r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360484"/>
                  </a:ext>
                </a:extLst>
              </a:tr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김기호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조 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dirty="0"/>
                        <a:t>화면 디자인 및 </a:t>
                      </a:r>
                      <a:r>
                        <a:rPr lang="en-US" altLang="ko-KR" sz="2500" dirty="0"/>
                        <a:t>API </a:t>
                      </a:r>
                      <a:r>
                        <a:rPr lang="ko-KR" altLang="en-US" sz="2500" dirty="0"/>
                        <a:t>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533048"/>
                  </a:ext>
                </a:extLst>
              </a:tr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/>
                        <a:t>오준택</a:t>
                      </a:r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조 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dirty="0"/>
                        <a:t>화면 디자인 및 </a:t>
                      </a:r>
                      <a:r>
                        <a:rPr lang="en-US" altLang="ko-KR" sz="2500" dirty="0"/>
                        <a:t>API </a:t>
                      </a:r>
                      <a:r>
                        <a:rPr lang="ko-KR" altLang="en-US" sz="2500" dirty="0"/>
                        <a:t>호출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9867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88582" y="1214902"/>
            <a:ext cx="5389141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88582" y="636182"/>
            <a:ext cx="10402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795E2E-05F8-B3CA-94B3-68DC57B1A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444072"/>
            <a:ext cx="16860253" cy="64909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8582" y="1214902"/>
            <a:ext cx="41644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프론트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8582" y="636182"/>
            <a:ext cx="887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71F6E5B-EFFC-846C-6CB0-610024C1C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82" y="2032368"/>
            <a:ext cx="6599189" cy="7768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C4DF83-2622-F227-7646-CDC0776DB4E4}"/>
              </a:ext>
            </a:extLst>
          </p:cNvPr>
          <p:cNvSpPr txBox="1"/>
          <p:nvPr/>
        </p:nvSpPr>
        <p:spPr>
          <a:xfrm>
            <a:off x="8915400" y="2532366"/>
            <a:ext cx="7924800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4000" dirty="0"/>
              <a:t>효율적인 폴더 구조</a:t>
            </a:r>
            <a:endParaRPr lang="en-US" altLang="ko-KR" sz="2800" dirty="0"/>
          </a:p>
          <a:p>
            <a:pPr marL="457200" indent="-457200">
              <a:buFontTx/>
              <a:buChar char="-"/>
            </a:pPr>
            <a:r>
              <a:rPr lang="en-US" altLang="ko-KR" sz="2800" dirty="0"/>
              <a:t>API, Layout, </a:t>
            </a:r>
            <a:r>
              <a:rPr lang="en-US" altLang="ko-KR" sz="2800" dirty="0" err="1"/>
              <a:t>Page,Component</a:t>
            </a:r>
            <a:r>
              <a:rPr lang="ko-KR" altLang="en-US" sz="2800" dirty="0"/>
              <a:t>를 분리함으로써          </a:t>
            </a:r>
            <a:r>
              <a:rPr lang="en-US" altLang="ko-KR" sz="2800" dirty="0"/>
              <a:t>                        </a:t>
            </a:r>
            <a:r>
              <a:rPr lang="ko-KR" altLang="en-US" sz="2800" dirty="0" err="1"/>
              <a:t>리액트의</a:t>
            </a:r>
            <a:r>
              <a:rPr lang="ko-KR" altLang="en-US" sz="2800" dirty="0"/>
              <a:t> 화면을 효율적으로 관리함</a:t>
            </a:r>
            <a:r>
              <a:rPr lang="en-US" altLang="ko-KR" sz="2800" dirty="0"/>
              <a:t>.</a:t>
            </a:r>
          </a:p>
          <a:p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4000" dirty="0"/>
              <a:t>2. </a:t>
            </a:r>
            <a:r>
              <a:rPr lang="ko-KR" altLang="en-US" sz="4000" dirty="0"/>
              <a:t>회원의 역할 분리</a:t>
            </a:r>
            <a:endParaRPr lang="en-US" altLang="ko-KR" sz="4000" dirty="0"/>
          </a:p>
          <a:p>
            <a:pPr marL="457200" indent="-457200">
              <a:buFontTx/>
              <a:buChar char="-"/>
            </a:pPr>
            <a:r>
              <a:rPr lang="ko-KR" altLang="en-US" sz="2800" dirty="0"/>
              <a:t>사용자의 편의성을 생각한 역할별 </a:t>
            </a:r>
            <a:r>
              <a:rPr lang="en-US" altLang="ko-KR" sz="2800" dirty="0"/>
              <a:t>UI</a:t>
            </a:r>
            <a:r>
              <a:rPr lang="ko-KR" altLang="en-US" sz="2800" dirty="0"/>
              <a:t>를 구현</a:t>
            </a:r>
            <a:endParaRPr lang="en-US" altLang="ko-KR" sz="2800" dirty="0"/>
          </a:p>
          <a:p>
            <a:pPr marL="457200" indent="-457200">
              <a:buFontTx/>
              <a:buChar char="-"/>
            </a:pPr>
            <a:endParaRPr lang="en-US" altLang="ko-KR" sz="2800" dirty="0"/>
          </a:p>
          <a:p>
            <a:pPr marL="457200" indent="-457200">
              <a:buFontTx/>
              <a:buChar char="-"/>
            </a:pPr>
            <a:endParaRPr lang="en-US" altLang="ko-KR" sz="2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3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.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회원의 전역 상태 유지</a:t>
            </a:r>
            <a:endParaRPr lang="en-US" altLang="ko-KR" sz="40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800" dirty="0"/>
              <a:t>사용자의 </a:t>
            </a:r>
            <a:r>
              <a:rPr lang="en-US" altLang="ko-KR" sz="2800" dirty="0" err="1"/>
              <a:t>accessToken</a:t>
            </a:r>
            <a:r>
              <a:rPr lang="ko-KR" altLang="en-US" sz="2800" dirty="0"/>
              <a:t>을 전역 상태로 유지하고</a:t>
            </a:r>
            <a:r>
              <a:rPr lang="en-US" altLang="ko-KR" sz="2800" dirty="0"/>
              <a:t>, </a:t>
            </a:r>
            <a:r>
              <a:rPr lang="en-US" altLang="ko-KR" sz="2800" dirty="0" err="1"/>
              <a:t>accessToken</a:t>
            </a:r>
            <a:r>
              <a:rPr lang="ko-KR" altLang="en-US" sz="2800" dirty="0"/>
              <a:t>내의 </a:t>
            </a:r>
            <a:r>
              <a:rPr lang="en-US" altLang="ko-KR" sz="2800" dirty="0"/>
              <a:t>role</a:t>
            </a:r>
            <a:r>
              <a:rPr lang="ko-KR" altLang="en-US" sz="2800" dirty="0"/>
              <a:t>을 활용해서 회원의 역할을 식별할 수 있게 함</a:t>
            </a:r>
            <a:r>
              <a:rPr lang="en-US" altLang="ko-KR" sz="2800" dirty="0"/>
              <a:t>.</a:t>
            </a:r>
          </a:p>
          <a:p>
            <a:pPr marL="571500" indent="-571500">
              <a:buFontTx/>
              <a:buChar char="-"/>
            </a:pPr>
            <a:endParaRPr lang="en-US" altLang="ko-KR" sz="4000" dirty="0"/>
          </a:p>
        </p:txBody>
      </p:sp>
    </p:spTree>
    <p:extLst>
      <p:ext uri="{BB962C8B-B14F-4D97-AF65-F5344CB8AC3E}">
        <p14:creationId xmlns:p14="http://schemas.microsoft.com/office/powerpoint/2010/main" val="17912549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8582" y="1214902"/>
            <a:ext cx="2642786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백엔드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8582" y="636182"/>
            <a:ext cx="887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71C335-CFEE-1BB3-A2BB-697F4E90F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52" y="2129483"/>
            <a:ext cx="6530247" cy="75213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588C5E-52EC-D7BE-15E1-73DFF595784E}"/>
              </a:ext>
            </a:extLst>
          </p:cNvPr>
          <p:cNvSpPr txBox="1"/>
          <p:nvPr/>
        </p:nvSpPr>
        <p:spPr>
          <a:xfrm>
            <a:off x="8686800" y="448299"/>
            <a:ext cx="8991600" cy="920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marR="0" lvl="0" indent="-7429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효율적인 패키지 구조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2800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도메인 별로 패키지를 설정해 프로젝트를 효율적으로 관리함</a:t>
            </a:r>
            <a:endParaRPr lang="en-US" altLang="ko-KR" sz="2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2800" dirty="0">
              <a:solidFill>
                <a:prstClr val="black"/>
              </a:solidFill>
              <a:latin typeface="Calibri"/>
              <a:ea typeface="맑은 고딕" panose="020B0503020000020004" pitchFamily="50" charset="-127"/>
            </a:endParaRPr>
          </a:p>
          <a:p>
            <a:r>
              <a:rPr lang="en-US" altLang="ko-KR" sz="4000" dirty="0"/>
              <a:t>2. </a:t>
            </a:r>
            <a:r>
              <a:rPr lang="ko-KR" altLang="en-US" sz="4000" dirty="0"/>
              <a:t>효율적인 예외처리 및 </a:t>
            </a:r>
            <a:r>
              <a:rPr lang="ko-KR" altLang="en-US" sz="4000" dirty="0" err="1"/>
              <a:t>응답포맷</a:t>
            </a:r>
            <a:r>
              <a:rPr lang="ko-KR" altLang="en-US" sz="4000" dirty="0"/>
              <a:t> 설정</a:t>
            </a:r>
            <a:endParaRPr lang="en-US" altLang="ko-KR" sz="4000" dirty="0"/>
          </a:p>
          <a:p>
            <a:pPr marL="571500" indent="-571500">
              <a:buFontTx/>
              <a:buChar char="-"/>
            </a:pPr>
            <a:r>
              <a:rPr lang="en-US" altLang="ko-KR" sz="2800" dirty="0"/>
              <a:t>Runtime</a:t>
            </a:r>
            <a:r>
              <a:rPr lang="ko-KR" altLang="en-US" sz="2800" dirty="0"/>
              <a:t>예외를 상속받은 커스텀 예외를 통해 효율적으로 예외를 처리함</a:t>
            </a:r>
            <a:endParaRPr lang="en-US" altLang="ko-KR" sz="2800" dirty="0"/>
          </a:p>
          <a:p>
            <a:pPr marL="571500" indent="-571500">
              <a:buFontTx/>
              <a:buChar char="-"/>
            </a:pPr>
            <a:r>
              <a:rPr lang="ko-KR" altLang="en-US" sz="2800" dirty="0"/>
              <a:t>일관된 </a:t>
            </a:r>
            <a:r>
              <a:rPr lang="ko-KR" altLang="en-US" sz="2800" dirty="0" err="1"/>
              <a:t>응답포맷을</a:t>
            </a:r>
            <a:r>
              <a:rPr lang="ko-KR" altLang="en-US" sz="2800" dirty="0"/>
              <a:t> 유지함으로써 프론트 개발자와의 의사소통 비용을 감소시킴</a:t>
            </a:r>
            <a:r>
              <a:rPr lang="en-US" altLang="ko-KR" sz="2800" dirty="0"/>
              <a:t>.</a:t>
            </a:r>
            <a:r>
              <a:rPr lang="ko-KR" altLang="en-US" sz="2800" dirty="0"/>
              <a:t>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en-US" altLang="ko-KR" sz="4000" dirty="0"/>
              <a:t>3. </a:t>
            </a:r>
            <a:r>
              <a:rPr lang="en-US" altLang="ko-KR" sz="4000" dirty="0" err="1"/>
              <a:t>ThreadLocal</a:t>
            </a:r>
            <a:r>
              <a:rPr lang="ko-KR" altLang="en-US" sz="4000" dirty="0"/>
              <a:t>을 통한 문제 해결</a:t>
            </a:r>
            <a:endParaRPr lang="en-US" altLang="ko-KR" sz="4000" dirty="0"/>
          </a:p>
          <a:p>
            <a:pPr marL="457200" indent="-457200">
              <a:buFontTx/>
              <a:buChar char="-"/>
            </a:pPr>
            <a:r>
              <a:rPr lang="ko-KR" altLang="en-US" sz="2800" dirty="0"/>
              <a:t>로그 출력을 통해 문제점이 생기는 지점을 쉽게 확인할 수 있게 함</a:t>
            </a:r>
            <a:r>
              <a:rPr lang="en-US" altLang="ko-KR" sz="2800" dirty="0"/>
              <a:t>.</a:t>
            </a:r>
          </a:p>
          <a:p>
            <a:pPr marL="457200" indent="-457200">
              <a:buFontTx/>
              <a:buChar char="-"/>
            </a:pPr>
            <a:r>
              <a:rPr lang="en-US" altLang="ko-KR" sz="2800" dirty="0" err="1"/>
              <a:t>ThreadLocal</a:t>
            </a:r>
            <a:r>
              <a:rPr lang="ko-KR" altLang="en-US" sz="2800" dirty="0"/>
              <a:t>로 설정된 회원의 역할로 인가 작업을 관리함</a:t>
            </a:r>
            <a:r>
              <a:rPr lang="en-US" altLang="ko-KR" sz="2800" dirty="0"/>
              <a:t>.</a:t>
            </a:r>
          </a:p>
          <a:p>
            <a:pPr marL="457200" indent="-457200">
              <a:buFontTx/>
              <a:buChar char="-"/>
            </a:pPr>
            <a:endParaRPr lang="en-US" altLang="ko-KR" sz="4000" dirty="0"/>
          </a:p>
          <a:p>
            <a:r>
              <a:rPr lang="en-US" altLang="ko-KR" sz="4000" dirty="0"/>
              <a:t>4. </a:t>
            </a:r>
            <a:r>
              <a:rPr lang="ko-KR" altLang="en-US" sz="4000" dirty="0"/>
              <a:t>객체의 일관된 생명주기 설정</a:t>
            </a:r>
            <a:endParaRPr lang="en-US" altLang="ko-KR" sz="4000" dirty="0"/>
          </a:p>
          <a:p>
            <a:pPr marL="457200" indent="-457200">
              <a:buFontTx/>
              <a:buChar char="-"/>
            </a:pPr>
            <a:r>
              <a:rPr lang="en-US" altLang="ko-KR" sz="2800" dirty="0"/>
              <a:t>Record</a:t>
            </a:r>
            <a:r>
              <a:rPr lang="ko-KR" altLang="en-US" sz="2800" dirty="0"/>
              <a:t>를 통해 이미 생성된 객체는 변경 불가능하게 함으로써 일관된 데이터를 유지하게 함</a:t>
            </a:r>
            <a:r>
              <a:rPr lang="en-US" altLang="ko-KR" sz="2800" dirty="0"/>
              <a:t>.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15542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8582" y="1214902"/>
            <a:ext cx="251460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아키텍처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8582" y="636182"/>
            <a:ext cx="887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31C5120-23CA-5C4A-3D7F-64082017F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247900"/>
            <a:ext cx="14630400" cy="751586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494</Words>
  <Application>Microsoft Office PowerPoint</Application>
  <PresentationFormat>사용자 지정</PresentationFormat>
  <Paragraphs>113</Paragraphs>
  <Slides>11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Source Han Sans KR Medium</vt:lpstr>
      <vt:lpstr>Source Han Sans KR</vt:lpstr>
      <vt:lpstr>맑은 고딕</vt:lpstr>
      <vt:lpstr>Source Han Sans KR Bold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화이트 네온 핑크 깔끔한 프로젝트 제안서 프레젠테이션</dc:title>
  <dc:creator>김경훈</dc:creator>
  <cp:lastModifiedBy>경훈 이</cp:lastModifiedBy>
  <cp:revision>89</cp:revision>
  <dcterms:created xsi:type="dcterms:W3CDTF">2006-08-16T00:00:00Z</dcterms:created>
  <dcterms:modified xsi:type="dcterms:W3CDTF">2025-02-14T02:20:40Z</dcterms:modified>
  <dc:identifier>DAGRLfAWlWc</dc:identifier>
</cp:coreProperties>
</file>